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9" d="100"/>
          <a:sy n="179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5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2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0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9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7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5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9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B1AE8-373A-0B48-A7B0-B5872715AB9D}" type="datetimeFigureOut">
              <a:rPr lang="en-US" smtClean="0"/>
              <a:t>8/13/19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5B422-F2A0-7F4C-8DD7-6DD240185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_mateo_coast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5" y="-65950"/>
            <a:ext cx="4817673" cy="6923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3721" y="624342"/>
            <a:ext cx="373209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Cosgrave</a:t>
            </a:r>
          </a:p>
          <a:p>
            <a:r>
              <a:rPr lang="en-US" dirty="0" smtClean="0"/>
              <a:t>Battalion Chief</a:t>
            </a:r>
          </a:p>
          <a:p>
            <a:endParaRPr lang="en-US" dirty="0" smtClean="0"/>
          </a:p>
          <a:p>
            <a:r>
              <a:rPr lang="en-US" dirty="0" smtClean="0"/>
              <a:t>Coastside Fire Fire Protection District</a:t>
            </a:r>
          </a:p>
          <a:p>
            <a:r>
              <a:rPr lang="en-US" dirty="0" err="1" smtClean="0"/>
              <a:t>CalFire</a:t>
            </a:r>
            <a:r>
              <a:rPr lang="en-US" dirty="0" smtClean="0"/>
              <a:t>- Santa Cruz -San Mateo</a:t>
            </a:r>
          </a:p>
          <a:p>
            <a:endParaRPr lang="en-US" dirty="0"/>
          </a:p>
          <a:p>
            <a:r>
              <a:rPr lang="en-US" dirty="0" smtClean="0"/>
              <a:t>Coastside CERT  Branch 1 &amp; 2</a:t>
            </a:r>
          </a:p>
          <a:p>
            <a:r>
              <a:rPr lang="en-US" dirty="0" err="1" smtClean="0"/>
              <a:t>Listos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34,000 Night time population</a:t>
            </a:r>
          </a:p>
          <a:p>
            <a:endParaRPr lang="en-US" dirty="0"/>
          </a:p>
          <a:p>
            <a:r>
              <a:rPr lang="en-US" dirty="0" smtClean="0"/>
              <a:t>Challenges:</a:t>
            </a:r>
          </a:p>
          <a:p>
            <a:endParaRPr lang="en-US" dirty="0" smtClean="0"/>
          </a:p>
          <a:p>
            <a:r>
              <a:rPr lang="en-US" dirty="0" smtClean="0"/>
              <a:t>Access</a:t>
            </a:r>
          </a:p>
          <a:p>
            <a:r>
              <a:rPr lang="en-US" dirty="0" smtClean="0"/>
              <a:t>Availability of installers</a:t>
            </a:r>
          </a:p>
          <a:p>
            <a:r>
              <a:rPr lang="en-US" dirty="0" smtClean="0"/>
              <a:t>Liability</a:t>
            </a:r>
          </a:p>
          <a:p>
            <a:r>
              <a:rPr lang="en-US" dirty="0" smtClean="0"/>
              <a:t>Documentation/Reporting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7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166" y="260513"/>
            <a:ext cx="8221034" cy="402492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solidFill>
                  <a:srgbClr val="FF0000"/>
                </a:solidFill>
              </a:rPr>
              <a:t>-</a:t>
            </a:r>
            <a:r>
              <a:rPr lang="en-US" sz="2800" dirty="0" smtClean="0"/>
              <a:t> </a:t>
            </a:r>
            <a:r>
              <a:rPr lang="en-US" sz="2400" dirty="0" smtClean="0"/>
              <a:t>DOJ Back Ground Check</a:t>
            </a:r>
            <a:br>
              <a:rPr lang="en-US" sz="2400" dirty="0" smtClean="0"/>
            </a:br>
            <a:r>
              <a:rPr lang="en-US" sz="4800" b="1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/>
              <a:t> Liability Insurance for non-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CERT activities</a:t>
            </a:r>
            <a:br>
              <a:rPr lang="en-US" sz="2400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2,000 CERT Contacts must be 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documented</a:t>
            </a:r>
            <a:br>
              <a:rPr lang="en-US" sz="2400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-</a:t>
            </a:r>
            <a:r>
              <a:rPr lang="en-US" sz="5300" dirty="0" smtClean="0"/>
              <a:t> </a:t>
            </a:r>
            <a:r>
              <a:rPr lang="en-US" sz="2400" dirty="0" smtClean="0"/>
              <a:t>State approved Helmet and Vest</a:t>
            </a:r>
            <a:br>
              <a:rPr lang="en-US" sz="2400" dirty="0" smtClean="0"/>
            </a:br>
            <a:r>
              <a:rPr lang="en-US" sz="5300" b="1" dirty="0" smtClean="0">
                <a:solidFill>
                  <a:srgbClr val="FF0000"/>
                </a:solidFill>
              </a:rPr>
              <a:t>- </a:t>
            </a:r>
            <a:r>
              <a:rPr lang="en-US" sz="2400" dirty="0" smtClean="0"/>
              <a:t>Track on MERIT/ </a:t>
            </a:r>
            <a:r>
              <a:rPr lang="en-US" sz="2400" dirty="0" smtClean="0"/>
              <a:t>App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Content Placeholder 3" descr="CERT-co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r="8693"/>
          <a:stretch>
            <a:fillRect/>
          </a:stretch>
        </p:blipFill>
        <p:spPr>
          <a:xfrm>
            <a:off x="237166" y="5240812"/>
            <a:ext cx="3312572" cy="182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928" y="5248460"/>
            <a:ext cx="2604908" cy="2134577"/>
          </a:xfrm>
          <a:prstGeom prst="rect">
            <a:avLst/>
          </a:prstGeom>
        </p:spPr>
      </p:pic>
      <p:pic>
        <p:nvPicPr>
          <p:cNvPr id="7" name="Picture 6" descr="Listos.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24" y="5430810"/>
            <a:ext cx="2925981" cy="1350687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45" y="2001763"/>
            <a:ext cx="2540577" cy="1577832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45" y="350453"/>
            <a:ext cx="2481477" cy="1651310"/>
          </a:xfrm>
          <a:prstGeom prst="rect">
            <a:avLst/>
          </a:prstGeom>
        </p:spPr>
      </p:pic>
      <p:pic>
        <p:nvPicPr>
          <p:cNvPr id="9" name="Content Placeholder 3" descr="CFA-Hard-Hat.jpg"/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0" b="12030"/>
          <a:stretch>
            <a:fillRect/>
          </a:stretch>
        </p:blipFill>
        <p:spPr>
          <a:xfrm>
            <a:off x="3870998" y="3545026"/>
            <a:ext cx="3097370" cy="1703434"/>
          </a:xfrm>
          <a:prstGeom prst="rect">
            <a:avLst/>
          </a:prstGeom>
        </p:spPr>
      </p:pic>
      <p:pic>
        <p:nvPicPr>
          <p:cNvPr id="10" name="Picture 9" descr="California-All-Green-Vest-C905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65" y="3579595"/>
            <a:ext cx="1758432" cy="17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166" y="483810"/>
            <a:ext cx="8221034" cy="2896498"/>
          </a:xfrm>
        </p:spPr>
        <p:txBody>
          <a:bodyPr/>
          <a:lstStyle/>
          <a:p>
            <a:pPr algn="l"/>
            <a:r>
              <a:rPr lang="en-US" dirty="0" smtClean="0"/>
              <a:t>Disaster Service Workers-</a:t>
            </a:r>
            <a:endParaRPr lang="en-US" dirty="0"/>
          </a:p>
        </p:txBody>
      </p:sp>
      <p:pic>
        <p:nvPicPr>
          <p:cNvPr id="4" name="Content Placeholder 3" descr="CERT-co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r="8693"/>
          <a:stretch>
            <a:fillRect/>
          </a:stretch>
        </p:blipFill>
        <p:spPr>
          <a:xfrm>
            <a:off x="237166" y="5240812"/>
            <a:ext cx="3312572" cy="182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928" y="5248460"/>
            <a:ext cx="2604908" cy="2134577"/>
          </a:xfrm>
          <a:prstGeom prst="rect">
            <a:avLst/>
          </a:prstGeom>
        </p:spPr>
      </p:pic>
      <p:pic>
        <p:nvPicPr>
          <p:cNvPr id="7" name="Picture 6" descr="Listos.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824" y="5430810"/>
            <a:ext cx="2925981" cy="1350687"/>
          </a:xfrm>
          <a:prstGeom prst="rect">
            <a:avLst/>
          </a:prstGeom>
        </p:spPr>
      </p:pic>
      <p:pic>
        <p:nvPicPr>
          <p:cNvPr id="3" name="Picture 2" descr="dsw benifi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411590" cy="54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6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46</Words>
  <Application>Microsoft Macintosh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- DOJ Back Ground Check - Liability Insurance for non-    CERT activities - 2,000 CERT Contacts must be      documented - State approved Helmet and Vest - Track on MERIT/ App </vt:lpstr>
      <vt:lpstr>Disaster Service Workers-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DELAY</dc:creator>
  <cp:lastModifiedBy>ARI DELAY</cp:lastModifiedBy>
  <cp:revision>2</cp:revision>
  <dcterms:created xsi:type="dcterms:W3CDTF">2019-08-13T15:13:47Z</dcterms:created>
  <dcterms:modified xsi:type="dcterms:W3CDTF">2019-08-13T15:31:41Z</dcterms:modified>
</cp:coreProperties>
</file>